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68" r:id="rId2"/>
    <p:sldId id="269" r:id="rId3"/>
    <p:sldId id="288" r:id="rId4"/>
    <p:sldId id="289" r:id="rId5"/>
    <p:sldId id="261" r:id="rId6"/>
    <p:sldId id="262" r:id="rId7"/>
    <p:sldId id="263" r:id="rId8"/>
    <p:sldId id="260" r:id="rId9"/>
    <p:sldId id="286" r:id="rId10"/>
    <p:sldId id="279" r:id="rId11"/>
    <p:sldId id="265" r:id="rId12"/>
    <p:sldId id="273" r:id="rId13"/>
    <p:sldId id="287" r:id="rId14"/>
    <p:sldId id="256" r:id="rId15"/>
    <p:sldId id="258" r:id="rId16"/>
    <p:sldId id="259" r:id="rId17"/>
    <p:sldId id="264" r:id="rId18"/>
    <p:sldId id="270" r:id="rId19"/>
    <p:sldId id="272" r:id="rId20"/>
    <p:sldId id="274" r:id="rId21"/>
    <p:sldId id="275" r:id="rId22"/>
    <p:sldId id="276" r:id="rId23"/>
    <p:sldId id="281" r:id="rId24"/>
    <p:sldId id="290" r:id="rId25"/>
    <p:sldId id="277" r:id="rId26"/>
    <p:sldId id="282" r:id="rId27"/>
    <p:sldId id="283" r:id="rId28"/>
    <p:sldId id="284" r:id="rId29"/>
    <p:sldId id="285" r:id="rId30"/>
    <p:sldId id="278" r:id="rId3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07CB76-714B-494D-890B-A2E6D0661F4D}" type="datetimeFigureOut">
              <a:rPr lang="es-ES" smtClean="0"/>
              <a:t>10/01/2020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707050-B22C-4925-986E-C51ABDF1E1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6582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07050-B22C-4925-986E-C51ABDF1E142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7737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07050-B22C-4925-986E-C51ABDF1E142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6215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7C8E8-734B-4A54-9311-A17BEA4BA284}" type="datetimeFigureOut">
              <a:rPr lang="es-ES" smtClean="0"/>
              <a:t>10/01/2020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EE023-2BE6-496B-A30B-6FE3559B48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1740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7C8E8-734B-4A54-9311-A17BEA4BA284}" type="datetimeFigureOut">
              <a:rPr lang="es-ES" smtClean="0"/>
              <a:t>10/01/2020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EE023-2BE6-496B-A30B-6FE3559B48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1551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7C8E8-734B-4A54-9311-A17BEA4BA284}" type="datetimeFigureOut">
              <a:rPr lang="es-ES" smtClean="0"/>
              <a:t>10/01/2020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EE023-2BE6-496B-A30B-6FE3559B48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4000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7C8E8-734B-4A54-9311-A17BEA4BA284}" type="datetimeFigureOut">
              <a:rPr lang="es-ES" smtClean="0"/>
              <a:t>10/01/2020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EE023-2BE6-496B-A30B-6FE3559B48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6771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7C8E8-734B-4A54-9311-A17BEA4BA284}" type="datetimeFigureOut">
              <a:rPr lang="es-ES" smtClean="0"/>
              <a:t>10/01/2020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EE023-2BE6-496B-A30B-6FE3559B48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9305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7C8E8-734B-4A54-9311-A17BEA4BA284}" type="datetimeFigureOut">
              <a:rPr lang="es-ES" smtClean="0"/>
              <a:t>10/01/2020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EE023-2BE6-496B-A30B-6FE3559B48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8957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7C8E8-734B-4A54-9311-A17BEA4BA284}" type="datetimeFigureOut">
              <a:rPr lang="es-ES" smtClean="0"/>
              <a:t>10/01/2020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EE023-2BE6-496B-A30B-6FE3559B48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1600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7C8E8-734B-4A54-9311-A17BEA4BA284}" type="datetimeFigureOut">
              <a:rPr lang="es-ES" smtClean="0"/>
              <a:t>10/01/2020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EE023-2BE6-496B-A30B-6FE3559B48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8444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7C8E8-734B-4A54-9311-A17BEA4BA284}" type="datetimeFigureOut">
              <a:rPr lang="es-ES" smtClean="0"/>
              <a:t>10/01/2020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EE023-2BE6-496B-A30B-6FE3559B48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6223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7C8E8-734B-4A54-9311-A17BEA4BA284}" type="datetimeFigureOut">
              <a:rPr lang="es-ES" smtClean="0"/>
              <a:t>10/01/2020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EE023-2BE6-496B-A30B-6FE3559B48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7923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7C8E8-734B-4A54-9311-A17BEA4BA284}" type="datetimeFigureOut">
              <a:rPr lang="es-ES" smtClean="0"/>
              <a:t>10/01/2020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EE023-2BE6-496B-A30B-6FE3559B48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5891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7C8E8-734B-4A54-9311-A17BEA4BA284}" type="datetimeFigureOut">
              <a:rPr lang="es-ES" smtClean="0"/>
              <a:t>10/01/2020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EE023-2BE6-496B-A30B-6FE3559B48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3138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1919"/>
            <a:ext cx="8280920" cy="655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269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11" y="564333"/>
            <a:ext cx="8622869" cy="574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19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554680"/>
            <a:ext cx="8073315" cy="5754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782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71" y="1052736"/>
            <a:ext cx="860186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02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sultado de imagen para imágenes de gente ayudan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603623" cy="575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36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188641"/>
            <a:ext cx="7846640" cy="1080119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3 Marcador de contenido" descr="http://www.diarioregistrado.com/upload/news/diarioregistrado/55d08edf3f1ac_crop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8064896" cy="6480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007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http://1.bp.blogspot.com/-7GzRT2Qi9kI/UytlJ8Uw5FI/AAAAAAAAiks/KiqHk6rFGdM/s1600/basura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08912" cy="6120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606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0.wp.com/microfonodigital.com.ar/wp-content/uploads/2018/11/gestos-solidarios-1.jpg?fit=960%2C7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7676"/>
            <a:ext cx="8712968" cy="648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32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Resultado de imagen para imágenes de gente ayudand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6" descr="Resultado de imagen para imágenes de gente ayudand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8" descr="Resultado de imagen para imágenes de gente ayudand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37" name="Picture 13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42" y="3519095"/>
            <a:ext cx="4337907" cy="320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Resultado de imagen para imágenes de gente ayudan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43" y="195915"/>
            <a:ext cx="4337907" cy="325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7" descr="Imagen relacionada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AutoShape 19" descr="Imagen relacionada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AutoShape 21" descr="Imagen relacionada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47" name="Picture 23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604" y="3519094"/>
            <a:ext cx="3600401" cy="324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80" y="195914"/>
            <a:ext cx="4451648" cy="325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37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34" y="764704"/>
            <a:ext cx="876413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478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58" y="980728"/>
            <a:ext cx="7938882" cy="4885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894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3" y="260649"/>
            <a:ext cx="8865852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43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28558"/>
            <a:ext cx="4680520" cy="3174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546257"/>
            <a:ext cx="5544616" cy="288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983" y="919343"/>
            <a:ext cx="3096344" cy="5253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785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21" y="692696"/>
            <a:ext cx="8329939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959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38" y="476672"/>
            <a:ext cx="452006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38" y="3599466"/>
            <a:ext cx="4520067" cy="301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47"/>
          <a:stretch/>
        </p:blipFill>
        <p:spPr bwMode="auto">
          <a:xfrm>
            <a:off x="4899751" y="1197635"/>
            <a:ext cx="4123225" cy="4606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54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620688"/>
            <a:ext cx="792088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5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esultado de imagen para imágenes de niños ayudando a los abuel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5497"/>
            <a:ext cx="8732617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221088"/>
            <a:ext cx="4762500" cy="248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Resultado de imagen para imágenes de niños ayudando a los abuel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712" y="4213260"/>
            <a:ext cx="3744416" cy="249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25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06722"/>
            <a:ext cx="8516005" cy="445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455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n para imágenes de gente ayudan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7" y="980728"/>
            <a:ext cx="8640957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16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" y="476672"/>
            <a:ext cx="8719015" cy="580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00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41" y="620688"/>
            <a:ext cx="865764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91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sultado de imagen para imágenes de hijos ayudando a pad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81" y="326937"/>
            <a:ext cx="4559715" cy="302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Resultado de imagen para imágenes de hijos ayudando a pad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AutoShape 6" descr="Resultado de imagen para imágenes de hijos ayudando a padr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9224" name="Picture 8" descr="Resultado de imagen para imágenes de hijos ayudando a pad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401571"/>
            <a:ext cx="4274877" cy="282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42" y="3561738"/>
            <a:ext cx="427241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Resultado de imagen para imágenes de padres ayudand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81" y="3829539"/>
            <a:ext cx="4559715" cy="248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75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sultado de imagen para imágenes de niños ayudando a los abuel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2575"/>
            <a:ext cx="8755706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06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imágenes de gente ayudan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83" y="764704"/>
            <a:ext cx="874382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18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esultado de imagen para imágenes de niños ayudando a los abuel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8640960" cy="54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2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esultado de imagen para imágenes de niños ayudándose ayudan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6702"/>
            <a:ext cx="2345797" cy="341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6701"/>
            <a:ext cx="5112568" cy="341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16988"/>
            <a:ext cx="3096344" cy="309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369" y="3716987"/>
            <a:ext cx="5448111" cy="308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71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32756"/>
            <a:ext cx="8712968" cy="435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17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97" y="548680"/>
            <a:ext cx="855540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7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173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esultado de imagen para imágenes de gente ayudan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896099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73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2</Words>
  <Application>Microsoft Office PowerPoint</Application>
  <PresentationFormat>Presentación en pantalla (4:3)</PresentationFormat>
  <Paragraphs>2</Paragraphs>
  <Slides>30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Solidaridad</dc:title>
  <dc:creator>Barbier</dc:creator>
  <cp:lastModifiedBy>Barbier</cp:lastModifiedBy>
  <cp:revision>24</cp:revision>
  <dcterms:created xsi:type="dcterms:W3CDTF">2019-11-20T14:13:27Z</dcterms:created>
  <dcterms:modified xsi:type="dcterms:W3CDTF">2020-01-10T18:05:42Z</dcterms:modified>
</cp:coreProperties>
</file>